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272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4E5F-72B6-46E7-97F4-5CFE732C1E71}" type="datetimeFigureOut">
              <a:rPr lang="de-DE" smtClean="0"/>
              <a:pPr/>
              <a:t>28.06.2012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E48B-6D08-485C-91C9-EA6338FB5D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4E5F-72B6-46E7-97F4-5CFE732C1E71}" type="datetimeFigureOut">
              <a:rPr lang="de-DE" smtClean="0"/>
              <a:pPr/>
              <a:t>28.06.2012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E48B-6D08-485C-91C9-EA6338FB5D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4E5F-72B6-46E7-97F4-5CFE732C1E71}" type="datetimeFigureOut">
              <a:rPr lang="de-DE" smtClean="0"/>
              <a:pPr/>
              <a:t>28.06.2012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E48B-6D08-485C-91C9-EA6338FB5D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4E5F-72B6-46E7-97F4-5CFE732C1E71}" type="datetimeFigureOut">
              <a:rPr lang="de-DE" smtClean="0"/>
              <a:pPr/>
              <a:t>28.06.2012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E48B-6D08-485C-91C9-EA6338FB5D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4E5F-72B6-46E7-97F4-5CFE732C1E71}" type="datetimeFigureOut">
              <a:rPr lang="de-DE" smtClean="0"/>
              <a:pPr/>
              <a:t>28.06.2012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E48B-6D08-485C-91C9-EA6338FB5D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4E5F-72B6-46E7-97F4-5CFE732C1E71}" type="datetimeFigureOut">
              <a:rPr lang="de-DE" smtClean="0"/>
              <a:pPr/>
              <a:t>28.06.2012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E48B-6D08-485C-91C9-EA6338FB5D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4E5F-72B6-46E7-97F4-5CFE732C1E71}" type="datetimeFigureOut">
              <a:rPr lang="de-DE" smtClean="0"/>
              <a:pPr/>
              <a:t>28.06.2012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E48B-6D08-485C-91C9-EA6338FB5D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4E5F-72B6-46E7-97F4-5CFE732C1E71}" type="datetimeFigureOut">
              <a:rPr lang="de-DE" smtClean="0"/>
              <a:pPr/>
              <a:t>28.06.2012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E48B-6D08-485C-91C9-EA6338FB5D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4E5F-72B6-46E7-97F4-5CFE732C1E71}" type="datetimeFigureOut">
              <a:rPr lang="de-DE" smtClean="0"/>
              <a:pPr/>
              <a:t>28.06.2012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E48B-6D08-485C-91C9-EA6338FB5D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4E5F-72B6-46E7-97F4-5CFE732C1E71}" type="datetimeFigureOut">
              <a:rPr lang="de-DE" smtClean="0"/>
              <a:pPr/>
              <a:t>28.06.2012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E48B-6D08-485C-91C9-EA6338FB5D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4E5F-72B6-46E7-97F4-5CFE732C1E71}" type="datetimeFigureOut">
              <a:rPr lang="de-DE" smtClean="0"/>
              <a:pPr/>
              <a:t>28.06.2012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E48B-6D08-485C-91C9-EA6338FB5D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F4E5F-72B6-46E7-97F4-5CFE732C1E71}" type="datetimeFigureOut">
              <a:rPr lang="de-DE" smtClean="0"/>
              <a:pPr/>
              <a:t>28.06.2012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2E48B-6D08-485C-91C9-EA6338FB5D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34" Type="http://schemas.openxmlformats.org/officeDocument/2006/relationships/image" Target="../media/image3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33" Type="http://schemas.openxmlformats.org/officeDocument/2006/relationships/image" Target="../media/image32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32" Type="http://schemas.openxmlformats.org/officeDocument/2006/relationships/image" Target="../media/image31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31" Type="http://schemas.openxmlformats.org/officeDocument/2006/relationships/image" Target="../media/image3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9.jpeg"/><Relationship Id="rId3" Type="http://schemas.openxmlformats.org/officeDocument/2006/relationships/image" Target="../media/image2.jpeg"/><Relationship Id="rId21" Type="http://schemas.openxmlformats.org/officeDocument/2006/relationships/image" Target="../media/image2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7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6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5.jpeg"/><Relationship Id="rId28" Type="http://schemas.openxmlformats.org/officeDocument/2006/relationships/image" Target="../media/image31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4.jpeg"/><Relationship Id="rId27" Type="http://schemas.openxmlformats.org/officeDocument/2006/relationships/image" Target="../media/image30.jpeg"/><Relationship Id="rId30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Bild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62075" cy="1152525"/>
          </a:xfrm>
          <a:prstGeom prst="rect">
            <a:avLst/>
          </a:prstGeom>
          <a:noFill/>
        </p:spPr>
      </p:pic>
      <p:pic>
        <p:nvPicPr>
          <p:cNvPr id="1028" name="Bild 3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4601" y="1"/>
            <a:ext cx="2332038" cy="1285875"/>
          </a:xfrm>
          <a:prstGeom prst="rect">
            <a:avLst/>
          </a:prstGeom>
          <a:noFill/>
        </p:spPr>
      </p:pic>
      <p:pic>
        <p:nvPicPr>
          <p:cNvPr id="1027" name="Bild 7" descr="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2871" y="0"/>
            <a:ext cx="1250219" cy="476672"/>
          </a:xfrm>
          <a:prstGeom prst="rect">
            <a:avLst/>
          </a:prstGeom>
          <a:noFill/>
        </p:spPr>
      </p:pic>
      <p:pic>
        <p:nvPicPr>
          <p:cNvPr id="1026" name="Bild 6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2871" y="476673"/>
            <a:ext cx="829121" cy="288032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4177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32" name="Picture 8" descr="D:\Studium\6.Semester\Optoelektronik\Formelsammlung\Rohmat\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70835" y="692696"/>
            <a:ext cx="628154" cy="319110"/>
          </a:xfrm>
          <a:prstGeom prst="rect">
            <a:avLst/>
          </a:prstGeom>
          <a:noFill/>
        </p:spPr>
      </p:pic>
      <p:pic>
        <p:nvPicPr>
          <p:cNvPr id="1033" name="Picture 9" descr="D:\Studium\6.Semester\Optoelektronik\Formelsammlung\Rohmat\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72914" y="692697"/>
            <a:ext cx="678081" cy="198295"/>
          </a:xfrm>
          <a:prstGeom prst="rect">
            <a:avLst/>
          </a:prstGeom>
          <a:noFill/>
        </p:spPr>
      </p:pic>
      <p:pic>
        <p:nvPicPr>
          <p:cNvPr id="1034" name="Picture 10" descr="D:\Studium\6.Semester\Optoelektronik\Formelsammlung\Rohmat\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0966" y="476672"/>
            <a:ext cx="415887" cy="202902"/>
          </a:xfrm>
          <a:prstGeom prst="rect">
            <a:avLst/>
          </a:prstGeom>
          <a:noFill/>
        </p:spPr>
      </p:pic>
      <p:pic>
        <p:nvPicPr>
          <p:cNvPr id="1035" name="Picture 11" descr="D:\Studium\6.Semester\Optoelektronik\Formelsammlung\Rohmat\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6810" y="980729"/>
            <a:ext cx="1092443" cy="214673"/>
          </a:xfrm>
          <a:prstGeom prst="rect">
            <a:avLst/>
          </a:prstGeom>
          <a:noFill/>
        </p:spPr>
      </p:pic>
      <p:pic>
        <p:nvPicPr>
          <p:cNvPr id="1036" name="Picture 12" descr="D:\Studium\6.Semester\Optoelektronik\Formelsammlung\Rohmat\1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06940" y="980728"/>
            <a:ext cx="641616" cy="225178"/>
          </a:xfrm>
          <a:prstGeom prst="rect">
            <a:avLst/>
          </a:prstGeom>
          <a:noFill/>
        </p:spPr>
      </p:pic>
      <p:pic>
        <p:nvPicPr>
          <p:cNvPr id="1037" name="Picture 13" descr="D:\Studium\6.Semester\Optoelektronik\Formelsammlung\Rohmat\1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48844" y="1268760"/>
            <a:ext cx="1281782" cy="432502"/>
          </a:xfrm>
          <a:prstGeom prst="rect">
            <a:avLst/>
          </a:prstGeom>
          <a:noFill/>
        </p:spPr>
      </p:pic>
      <p:pic>
        <p:nvPicPr>
          <p:cNvPr id="1038" name="Picture 14" descr="D:\Studium\6.Semester\Optoelektronik\Formelsammlung\Rohmat\1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70835" y="1700809"/>
            <a:ext cx="1087392" cy="479295"/>
          </a:xfrm>
          <a:prstGeom prst="rect">
            <a:avLst/>
          </a:prstGeom>
          <a:noFill/>
        </p:spPr>
      </p:pic>
      <p:pic>
        <p:nvPicPr>
          <p:cNvPr id="1039" name="Picture 15" descr="D:\Studium\6.Semester\Optoelektronik\Formelsammlung\Rohmat\1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09018" y="0"/>
            <a:ext cx="1409322" cy="1052736"/>
          </a:xfrm>
          <a:prstGeom prst="rect">
            <a:avLst/>
          </a:prstGeom>
          <a:noFill/>
        </p:spPr>
      </p:pic>
      <p:pic>
        <p:nvPicPr>
          <p:cNvPr id="1040" name="Picture 16" descr="D:\Studium\6.Semester\Optoelektronik\Formelsammlung\Rohmat\1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12840" y="2276872"/>
            <a:ext cx="926852" cy="216024"/>
          </a:xfrm>
          <a:prstGeom prst="rect">
            <a:avLst/>
          </a:prstGeom>
          <a:noFill/>
        </p:spPr>
      </p:pic>
      <p:pic>
        <p:nvPicPr>
          <p:cNvPr id="1041" name="Picture 17" descr="D:\Studium\6.Semester\Optoelektronik\Formelsammlung\Rohmat\15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12840" y="2564904"/>
            <a:ext cx="836427" cy="288032"/>
          </a:xfrm>
          <a:prstGeom prst="rect">
            <a:avLst/>
          </a:prstGeom>
          <a:noFill/>
        </p:spPr>
      </p:pic>
      <p:pic>
        <p:nvPicPr>
          <p:cNvPr id="1042" name="Picture 18" descr="D:\Studium\6.Semester\Optoelektronik\Formelsammlung\Rohmat\16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31009" y="1124744"/>
            <a:ext cx="1014113" cy="657936"/>
          </a:xfrm>
          <a:prstGeom prst="rect">
            <a:avLst/>
          </a:prstGeom>
          <a:noFill/>
        </p:spPr>
      </p:pic>
      <p:pic>
        <p:nvPicPr>
          <p:cNvPr id="2" name="Picture 2" descr="D:\Studium\6.Semester\Optoelektronik\Formelsammlung\Rohmat\17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-1" y="3068961"/>
            <a:ext cx="6681193" cy="2035235"/>
          </a:xfrm>
          <a:prstGeom prst="rect">
            <a:avLst/>
          </a:prstGeom>
          <a:noFill/>
        </p:spPr>
      </p:pic>
      <p:pic>
        <p:nvPicPr>
          <p:cNvPr id="1025" name="Bild 4" descr="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1268760"/>
            <a:ext cx="3446463" cy="1924050"/>
          </a:xfrm>
          <a:prstGeom prst="rect">
            <a:avLst/>
          </a:prstGeom>
          <a:noFill/>
        </p:spPr>
      </p:pic>
      <p:pic>
        <p:nvPicPr>
          <p:cNvPr id="3" name="Picture 3" descr="D:\Studium\6.Semester\Optoelektronik\Formelsammlung\Rohmat\18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520952" y="1844824"/>
            <a:ext cx="1512168" cy="748463"/>
          </a:xfrm>
          <a:prstGeom prst="rect">
            <a:avLst/>
          </a:prstGeom>
          <a:noFill/>
        </p:spPr>
      </p:pic>
      <p:pic>
        <p:nvPicPr>
          <p:cNvPr id="4" name="Picture 4" descr="D:\Studium\6.Semester\Optoelektronik\Formelsammlung\Rohmat\19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591183" y="1"/>
            <a:ext cx="2175187" cy="985371"/>
          </a:xfrm>
          <a:prstGeom prst="rect">
            <a:avLst/>
          </a:prstGeom>
          <a:noFill/>
        </p:spPr>
      </p:pic>
      <p:pic>
        <p:nvPicPr>
          <p:cNvPr id="5" name="Picture 5" descr="D:\Studium\6.Semester\Optoelektronik\Formelsammlung\Rohmat\20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054931" y="1052737"/>
            <a:ext cx="3656598" cy="1758065"/>
          </a:xfrm>
          <a:prstGeom prst="rect">
            <a:avLst/>
          </a:prstGeom>
          <a:noFill/>
        </p:spPr>
      </p:pic>
      <p:pic>
        <p:nvPicPr>
          <p:cNvPr id="6" name="Picture 2" descr="D:\Studium\6.Semester\Optoelektronik\Formelsammlung\Rohmat\21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749943" y="2924944"/>
            <a:ext cx="3156057" cy="2160240"/>
          </a:xfrm>
          <a:prstGeom prst="rect">
            <a:avLst/>
          </a:prstGeom>
          <a:noFill/>
        </p:spPr>
      </p:pic>
      <p:pic>
        <p:nvPicPr>
          <p:cNvPr id="7" name="Picture 3" descr="D:\Studium\6.Semester\Optoelektronik\Formelsammlung\Rohmat\22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697416" y="2852936"/>
            <a:ext cx="1208584" cy="401005"/>
          </a:xfrm>
          <a:prstGeom prst="rect">
            <a:avLst/>
          </a:prstGeom>
          <a:noFill/>
        </p:spPr>
      </p:pic>
      <p:pic>
        <p:nvPicPr>
          <p:cNvPr id="8" name="Picture 4" descr="D:\Studium\6.Semester\Optoelektronik\Formelsammlung\Rohmat\23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025008" y="3789040"/>
            <a:ext cx="1800200" cy="1302745"/>
          </a:xfrm>
          <a:prstGeom prst="rect">
            <a:avLst/>
          </a:prstGeom>
          <a:noFill/>
        </p:spPr>
      </p:pic>
      <p:pic>
        <p:nvPicPr>
          <p:cNvPr id="9" name="Picture 5" descr="D:\Studium\6.Semester\Optoelektronik\Formelsammlung\Rohmat\24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812225" y="0"/>
            <a:ext cx="1093775" cy="836712"/>
          </a:xfrm>
          <a:prstGeom prst="rect">
            <a:avLst/>
          </a:prstGeom>
          <a:noFill/>
        </p:spPr>
      </p:pic>
      <p:pic>
        <p:nvPicPr>
          <p:cNvPr id="10" name="Picture 6" descr="D:\Studium\6.Semester\Optoelektronik\Formelsammlung\Rohmat\25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-1" y="5013176"/>
            <a:ext cx="3487907" cy="1080120"/>
          </a:xfrm>
          <a:prstGeom prst="rect">
            <a:avLst/>
          </a:prstGeom>
          <a:noFill/>
        </p:spPr>
      </p:pic>
      <p:pic>
        <p:nvPicPr>
          <p:cNvPr id="11" name="Picture 7" descr="D:\Studium\6.Semester\Optoelektronik\Formelsammlung\Rohmat\26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0" y="6039107"/>
            <a:ext cx="1200795" cy="818893"/>
          </a:xfrm>
          <a:prstGeom prst="rect">
            <a:avLst/>
          </a:prstGeom>
          <a:noFill/>
        </p:spPr>
      </p:pic>
      <p:pic>
        <p:nvPicPr>
          <p:cNvPr id="12" name="Picture 2" descr="D:\Studium\6.Semester\Optoelektronik\Formelsammlung\Rohmat\27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512840" y="5013176"/>
            <a:ext cx="2376264" cy="590451"/>
          </a:xfrm>
          <a:prstGeom prst="rect">
            <a:avLst/>
          </a:prstGeom>
          <a:noFill/>
        </p:spPr>
      </p:pic>
      <p:pic>
        <p:nvPicPr>
          <p:cNvPr id="13" name="Picture 3" descr="D:\Studium\6.Semester\Optoelektronik\Formelsammlung\Rohmat\28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961111" y="5013176"/>
            <a:ext cx="3456385" cy="1252268"/>
          </a:xfrm>
          <a:prstGeom prst="rect">
            <a:avLst/>
          </a:prstGeom>
          <a:noFill/>
        </p:spPr>
      </p:pic>
      <p:pic>
        <p:nvPicPr>
          <p:cNvPr id="14" name="Picture 2" descr="D:\Studium\6.Semester\Optoelektronik\Formelsammlung\Rohmat\29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376936" y="2636912"/>
            <a:ext cx="743491" cy="576064"/>
          </a:xfrm>
          <a:prstGeom prst="rect">
            <a:avLst/>
          </a:prstGeom>
          <a:noFill/>
        </p:spPr>
      </p:pic>
      <p:pic>
        <p:nvPicPr>
          <p:cNvPr id="15" name="Picture 3" descr="D:\Studium\6.Semester\Optoelektronik\Formelsammlung\Rohmat\30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241032" y="2708920"/>
            <a:ext cx="687734" cy="288032"/>
          </a:xfrm>
          <a:prstGeom prst="rect">
            <a:avLst/>
          </a:prstGeom>
          <a:noFill/>
        </p:spPr>
      </p:pic>
      <p:pic>
        <p:nvPicPr>
          <p:cNvPr id="16" name="Picture 4" descr="D:\Studium\6.Semester\Optoelektronik\Formelsammlung\Rohmat\31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368824" y="5661248"/>
            <a:ext cx="1013578" cy="432048"/>
          </a:xfrm>
          <a:prstGeom prst="rect">
            <a:avLst/>
          </a:prstGeom>
          <a:noFill/>
        </p:spPr>
      </p:pic>
      <p:pic>
        <p:nvPicPr>
          <p:cNvPr id="17" name="Picture 5" descr="D:\Studium\6.Semester\Optoelektronik\Formelsammlung\Rohmat\32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1208584" y="6137920"/>
            <a:ext cx="1270343" cy="720080"/>
          </a:xfrm>
          <a:prstGeom prst="rect">
            <a:avLst/>
          </a:prstGeom>
          <a:noFill/>
        </p:spPr>
      </p:pic>
      <p:pic>
        <p:nvPicPr>
          <p:cNvPr id="18" name="Picture 6" descr="D:\Studium\6.Semester\Optoelektronik\Formelsammlung\Rohmat\33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2576736" y="6237312"/>
            <a:ext cx="1396884" cy="504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tudium\6.Semester\Optoelektronik\Formelsammlung\Rohmat\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2432720" cy="3378205"/>
          </a:xfrm>
          <a:prstGeom prst="rect">
            <a:avLst/>
          </a:prstGeom>
          <a:noFill/>
        </p:spPr>
      </p:pic>
      <p:pic>
        <p:nvPicPr>
          <p:cNvPr id="4" name="Picture 5" descr="D:\Studium\6.Semester\Optoelektronik\Formelsammlung\Rohmat\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8944" y="1628800"/>
            <a:ext cx="4392488" cy="2111876"/>
          </a:xfrm>
          <a:prstGeom prst="rect">
            <a:avLst/>
          </a:prstGeom>
          <a:noFill/>
        </p:spPr>
      </p:pic>
      <p:pic>
        <p:nvPicPr>
          <p:cNvPr id="6" name="Picture 2" descr="D:\Studium\6.Semester\Optoelektronik\Formelsammlung\Rohmat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431655" cy="2348880"/>
          </a:xfrm>
          <a:prstGeom prst="rect">
            <a:avLst/>
          </a:prstGeom>
          <a:noFill/>
        </p:spPr>
      </p:pic>
      <p:pic>
        <p:nvPicPr>
          <p:cNvPr id="7" name="Picture 3" descr="D:\Studium\6.Semester\Optoelektronik\Formelsammlung\Rohmat\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2680" y="0"/>
            <a:ext cx="1436636" cy="476672"/>
          </a:xfrm>
          <a:prstGeom prst="rect">
            <a:avLst/>
          </a:prstGeom>
          <a:noFill/>
        </p:spPr>
      </p:pic>
      <p:pic>
        <p:nvPicPr>
          <p:cNvPr id="8" name="Picture 3" descr="D:\Studium\6.Semester\Optoelektronik\Formelsammlung\Rohmat\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6855" y="0"/>
            <a:ext cx="4495651" cy="1628800"/>
          </a:xfrm>
          <a:prstGeom prst="rect">
            <a:avLst/>
          </a:prstGeom>
          <a:noFill/>
        </p:spPr>
      </p:pic>
      <p:pic>
        <p:nvPicPr>
          <p:cNvPr id="5" name="Picture 7" descr="D:\Studium\6.Semester\Optoelektronik\Formelsammlung\Rohmat\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672" y="2060848"/>
            <a:ext cx="2313129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62075" cy="1152525"/>
          </a:xfrm>
          <a:prstGeom prst="rect">
            <a:avLst/>
          </a:prstGeom>
          <a:noFill/>
        </p:spPr>
      </p:pic>
      <p:pic>
        <p:nvPicPr>
          <p:cNvPr id="5" name="Bild 3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600" y="0"/>
            <a:ext cx="2562184" cy="1412776"/>
          </a:xfrm>
          <a:prstGeom prst="rect">
            <a:avLst/>
          </a:prstGeom>
          <a:noFill/>
        </p:spPr>
      </p:pic>
      <p:pic>
        <p:nvPicPr>
          <p:cNvPr id="6" name="Bild 7" descr="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0912" y="1196752"/>
            <a:ext cx="1510905" cy="576064"/>
          </a:xfrm>
          <a:prstGeom prst="rect">
            <a:avLst/>
          </a:prstGeom>
          <a:noFill/>
        </p:spPr>
      </p:pic>
      <p:pic>
        <p:nvPicPr>
          <p:cNvPr id="7" name="Bild 6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6816" y="1268760"/>
            <a:ext cx="829121" cy="288032"/>
          </a:xfrm>
          <a:prstGeom prst="rect">
            <a:avLst/>
          </a:prstGeom>
          <a:noFill/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177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" name="Picture 8" descr="D:\Studium\6.Semester\Optoelektronik\Formelsammlung\Rohmat\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9224" y="332656"/>
            <a:ext cx="720080" cy="365810"/>
          </a:xfrm>
          <a:prstGeom prst="rect">
            <a:avLst/>
          </a:prstGeom>
          <a:noFill/>
        </p:spPr>
      </p:pic>
      <p:pic>
        <p:nvPicPr>
          <p:cNvPr id="11" name="Picture 9" descr="D:\Studium\6.Semester\Optoelektronik\Formelsammlung\Rohmat\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69224" y="0"/>
            <a:ext cx="891301" cy="260648"/>
          </a:xfrm>
          <a:prstGeom prst="rect">
            <a:avLst/>
          </a:prstGeom>
          <a:noFill/>
        </p:spPr>
      </p:pic>
      <p:pic>
        <p:nvPicPr>
          <p:cNvPr id="12" name="Picture 10" descr="D:\Studium\6.Semester\Optoelektronik\Formelsammlung\Rohmat\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85248" y="692696"/>
            <a:ext cx="590377" cy="288032"/>
          </a:xfrm>
          <a:prstGeom prst="rect">
            <a:avLst/>
          </a:prstGeom>
          <a:noFill/>
        </p:spPr>
      </p:pic>
      <p:pic>
        <p:nvPicPr>
          <p:cNvPr id="13" name="Picture 11" descr="D:\Studium\6.Semester\Optoelektronik\Formelsammlung\Rohmat\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01072" y="764704"/>
            <a:ext cx="1465754" cy="288032"/>
          </a:xfrm>
          <a:prstGeom prst="rect">
            <a:avLst/>
          </a:prstGeom>
          <a:noFill/>
        </p:spPr>
      </p:pic>
      <p:pic>
        <p:nvPicPr>
          <p:cNvPr id="14" name="Picture 12" descr="D:\Studium\6.Semester\Optoelektronik\Formelsammlung\Rohmat\1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01072" y="404664"/>
            <a:ext cx="820710" cy="288032"/>
          </a:xfrm>
          <a:prstGeom prst="rect">
            <a:avLst/>
          </a:prstGeom>
          <a:noFill/>
        </p:spPr>
      </p:pic>
      <p:pic>
        <p:nvPicPr>
          <p:cNvPr id="15" name="Picture 13" descr="D:\Studium\6.Semester\Optoelektronik\Formelsammlung\Rohmat\1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01072" y="0"/>
            <a:ext cx="1281782" cy="432502"/>
          </a:xfrm>
          <a:prstGeom prst="rect">
            <a:avLst/>
          </a:prstGeom>
          <a:noFill/>
        </p:spPr>
      </p:pic>
      <p:pic>
        <p:nvPicPr>
          <p:cNvPr id="16" name="Picture 14" descr="D:\Studium\6.Semester\Optoelektronik\Formelsammlung\Rohmat\1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88903" y="1844824"/>
            <a:ext cx="1306935" cy="576064"/>
          </a:xfrm>
          <a:prstGeom prst="rect">
            <a:avLst/>
          </a:prstGeom>
          <a:noFill/>
        </p:spPr>
      </p:pic>
      <p:pic>
        <p:nvPicPr>
          <p:cNvPr id="17" name="Picture 15" descr="D:\Studium\6.Semester\Optoelektronik\Formelsammlung\Rohmat\1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44888" y="0"/>
            <a:ext cx="1602120" cy="1196752"/>
          </a:xfrm>
          <a:prstGeom prst="rect">
            <a:avLst/>
          </a:prstGeom>
          <a:noFill/>
        </p:spPr>
      </p:pic>
      <p:pic>
        <p:nvPicPr>
          <p:cNvPr id="18" name="Picture 16" descr="D:\Studium\6.Semester\Optoelektronik\Formelsammlung\Rohmat\1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01071" y="1052736"/>
            <a:ext cx="1080121" cy="251747"/>
          </a:xfrm>
          <a:prstGeom prst="rect">
            <a:avLst/>
          </a:prstGeom>
          <a:noFill/>
        </p:spPr>
      </p:pic>
      <p:pic>
        <p:nvPicPr>
          <p:cNvPr id="19" name="Picture 17" descr="D:\Studium\6.Semester\Optoelektronik\Formelsammlung\Rohmat\15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64568" y="1196752"/>
            <a:ext cx="836427" cy="288032"/>
          </a:xfrm>
          <a:prstGeom prst="rect">
            <a:avLst/>
          </a:prstGeom>
          <a:noFill/>
        </p:spPr>
      </p:pic>
      <p:pic>
        <p:nvPicPr>
          <p:cNvPr id="20" name="Picture 18" descr="D:\Studium\6.Semester\Optoelektronik\Formelsammlung\Rohmat\16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17296" y="1412775"/>
            <a:ext cx="1224136" cy="794195"/>
          </a:xfrm>
          <a:prstGeom prst="rect">
            <a:avLst/>
          </a:prstGeom>
          <a:noFill/>
        </p:spPr>
      </p:pic>
      <p:pic>
        <p:nvPicPr>
          <p:cNvPr id="21" name="Picture 2" descr="D:\Studium\6.Semester\Optoelektronik\Formelsammlung\Rohmat\17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717032"/>
            <a:ext cx="6681193" cy="2035235"/>
          </a:xfrm>
          <a:prstGeom prst="rect">
            <a:avLst/>
          </a:prstGeom>
          <a:noFill/>
        </p:spPr>
      </p:pic>
      <p:pic>
        <p:nvPicPr>
          <p:cNvPr id="22" name="Bild 4" descr="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1556792"/>
            <a:ext cx="4078457" cy="2276872"/>
          </a:xfrm>
          <a:prstGeom prst="rect">
            <a:avLst/>
          </a:prstGeom>
          <a:noFill/>
        </p:spPr>
      </p:pic>
      <p:pic>
        <p:nvPicPr>
          <p:cNvPr id="23" name="Picture 3" descr="D:\Studium\6.Semester\Optoelektronik\Formelsammlung\Rohmat\18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45088" y="1412776"/>
            <a:ext cx="1745788" cy="864096"/>
          </a:xfrm>
          <a:prstGeom prst="rect">
            <a:avLst/>
          </a:prstGeom>
          <a:noFill/>
        </p:spPr>
      </p:pic>
      <p:pic>
        <p:nvPicPr>
          <p:cNvPr id="24" name="Picture 4" descr="D:\Studium\6.Semester\Optoelektronik\Formelsammlung\Rohmat\19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088904" y="2492896"/>
            <a:ext cx="2702256" cy="1224136"/>
          </a:xfrm>
          <a:prstGeom prst="rect">
            <a:avLst/>
          </a:prstGeom>
          <a:noFill/>
        </p:spPr>
      </p:pic>
      <p:pic>
        <p:nvPicPr>
          <p:cNvPr id="28" name="Picture 4" descr="D:\Studium\6.Semester\Optoelektronik\Formelsammlung\Rohmat\23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897216" y="3501008"/>
            <a:ext cx="2304256" cy="1667514"/>
          </a:xfrm>
          <a:prstGeom prst="rect">
            <a:avLst/>
          </a:prstGeom>
          <a:noFill/>
        </p:spPr>
      </p:pic>
      <p:pic>
        <p:nvPicPr>
          <p:cNvPr id="29" name="Picture 5" descr="D:\Studium\6.Semester\Optoelektronik\Formelsammlung\Rohmat\24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905327" y="0"/>
            <a:ext cx="1376168" cy="1052736"/>
          </a:xfrm>
          <a:prstGeom prst="rect">
            <a:avLst/>
          </a:prstGeom>
          <a:noFill/>
        </p:spPr>
      </p:pic>
      <p:pic>
        <p:nvPicPr>
          <p:cNvPr id="30" name="Picture 6" descr="D:\Studium\6.Semester\Optoelektronik\Formelsammlung\Rohmat\25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025008" y="5373216"/>
            <a:ext cx="4185488" cy="1296144"/>
          </a:xfrm>
          <a:prstGeom prst="rect">
            <a:avLst/>
          </a:prstGeom>
          <a:noFill/>
        </p:spPr>
      </p:pic>
      <p:pic>
        <p:nvPicPr>
          <p:cNvPr id="31" name="Picture 7" descr="D:\Studium\6.Semester\Optoelektronik\Formelsammlung\Rohmat\26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969224" y="2348880"/>
            <a:ext cx="1478259" cy="1008112"/>
          </a:xfrm>
          <a:prstGeom prst="rect">
            <a:avLst/>
          </a:prstGeom>
          <a:noFill/>
        </p:spPr>
      </p:pic>
      <p:pic>
        <p:nvPicPr>
          <p:cNvPr id="32" name="Picture 2" descr="D:\Studium\6.Semester\Optoelektronik\Formelsammlung\Rohmat\27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28464" y="5733256"/>
            <a:ext cx="3767342" cy="936104"/>
          </a:xfrm>
          <a:prstGeom prst="rect">
            <a:avLst/>
          </a:prstGeom>
          <a:noFill/>
        </p:spPr>
      </p:pic>
      <p:pic>
        <p:nvPicPr>
          <p:cNvPr id="34" name="Picture 2" descr="D:\Studium\6.Semester\Optoelektronik\Formelsammlung\Rohmat\29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913440" y="1484784"/>
            <a:ext cx="864096" cy="669510"/>
          </a:xfrm>
          <a:prstGeom prst="rect">
            <a:avLst/>
          </a:prstGeom>
          <a:noFill/>
        </p:spPr>
      </p:pic>
      <p:pic>
        <p:nvPicPr>
          <p:cNvPr id="35" name="Picture 3" descr="D:\Studium\6.Semester\Optoelektronik\Formelsammlung\Rohmat\30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28464" y="1196752"/>
            <a:ext cx="776536" cy="325223"/>
          </a:xfrm>
          <a:prstGeom prst="rect">
            <a:avLst/>
          </a:prstGeom>
          <a:noFill/>
        </p:spPr>
      </p:pic>
      <p:pic>
        <p:nvPicPr>
          <p:cNvPr id="36" name="Picture 4" descr="D:\Studium\6.Semester\Optoelektronik\Formelsammlung\Rohmat\31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8553400" y="2348879"/>
            <a:ext cx="1224136" cy="521801"/>
          </a:xfrm>
          <a:prstGeom prst="rect">
            <a:avLst/>
          </a:prstGeom>
          <a:noFill/>
        </p:spPr>
      </p:pic>
      <p:pic>
        <p:nvPicPr>
          <p:cNvPr id="37" name="Picture 5" descr="D:\Studium\6.Semester\Optoelektronik\Formelsammlung\Rohmat\32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097016" y="4437112"/>
            <a:ext cx="1524412" cy="864096"/>
          </a:xfrm>
          <a:prstGeom prst="rect">
            <a:avLst/>
          </a:prstGeom>
          <a:noFill/>
        </p:spPr>
      </p:pic>
      <p:pic>
        <p:nvPicPr>
          <p:cNvPr id="38" name="Picture 6" descr="D:\Studium\6.Semester\Optoelektronik\Formelsammlung\Rohmat\33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8409384" y="2924944"/>
            <a:ext cx="1396884" cy="504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A4-Papier (210x297 mm)</PresentationFormat>
  <Paragraphs>0</Paragraphs>
  <Slides>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Larissa-Design</vt:lpstr>
      <vt:lpstr>Folie 1</vt:lpstr>
      <vt:lpstr>Folie 2</vt:lpstr>
      <vt:lpstr>Folie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juergen</dc:creator>
  <cp:lastModifiedBy>juergen</cp:lastModifiedBy>
  <cp:revision>34</cp:revision>
  <dcterms:created xsi:type="dcterms:W3CDTF">2012-06-25T22:36:35Z</dcterms:created>
  <dcterms:modified xsi:type="dcterms:W3CDTF">2012-06-28T06:06:07Z</dcterms:modified>
</cp:coreProperties>
</file>