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77050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5BE432B-7BAD-4B33-90B3-33971F6B32FD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A5C06D3D-6F8F-4949-862F-163EBF53044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54406328-5BD7-422D-9BAA-975E0E248499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DAAC81D5-F48A-49B9-91D4-7ABC11A8254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81D5-F48A-49B9-91D4-7ABC11A8254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6819-052C-4B50-8B3F-FB3B4578AD25}" type="datetimeFigureOut">
              <a:rPr lang="de-DE" smtClean="0"/>
              <a:pPr/>
              <a:t>05.07.2012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E744-41F3-4822-ABA6-4816307476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tudium\6.Semester\Messtechnik II\Formelsammlung\Rohmat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5542" cy="2132856"/>
          </a:xfrm>
          <a:prstGeom prst="rect">
            <a:avLst/>
          </a:prstGeom>
          <a:noFill/>
        </p:spPr>
      </p:pic>
      <p:pic>
        <p:nvPicPr>
          <p:cNvPr id="1029" name="Picture 5" descr="D:\Studium\6.Semester\Messtechnik II\Formelsammlung\Rohmat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79" y="0"/>
            <a:ext cx="4153563" cy="1556791"/>
          </a:xfrm>
          <a:prstGeom prst="rect">
            <a:avLst/>
          </a:prstGeom>
          <a:noFill/>
        </p:spPr>
      </p:pic>
      <p:pic>
        <p:nvPicPr>
          <p:cNvPr id="1030" name="Picture 6" descr="D:\Studium\6.Semester\Messtechnik II\Formelsammlung\Rohmat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914914" cy="476672"/>
          </a:xfrm>
          <a:prstGeom prst="rect">
            <a:avLst/>
          </a:prstGeom>
          <a:noFill/>
        </p:spPr>
      </p:pic>
      <p:pic>
        <p:nvPicPr>
          <p:cNvPr id="1031" name="Picture 7" descr="D:\Studium\6.Semester\Messtechnik II\Formelsammlung\Rohmat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0"/>
            <a:ext cx="1367958" cy="476672"/>
          </a:xfrm>
          <a:prstGeom prst="rect">
            <a:avLst/>
          </a:prstGeom>
          <a:noFill/>
        </p:spPr>
      </p:pic>
      <p:pic>
        <p:nvPicPr>
          <p:cNvPr id="1032" name="Picture 8" descr="D:\Studium\6.Semester\Messtechnik II\Formelsammlung\Rohmat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548680"/>
            <a:ext cx="1401555" cy="1440160"/>
          </a:xfrm>
          <a:prstGeom prst="rect">
            <a:avLst/>
          </a:prstGeom>
          <a:noFill/>
        </p:spPr>
      </p:pic>
      <p:pic>
        <p:nvPicPr>
          <p:cNvPr id="1026" name="Picture 2" descr="D:\Studium\6.Semester\Messtechnik II\Formelsammlung\Rohmat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124744"/>
            <a:ext cx="2072258" cy="363608"/>
          </a:xfrm>
          <a:prstGeom prst="rect">
            <a:avLst/>
          </a:prstGeom>
          <a:noFill/>
        </p:spPr>
      </p:pic>
      <p:pic>
        <p:nvPicPr>
          <p:cNvPr id="2" name="Picture 3" descr="D:\Studium\6.Semester\Messtechnik II\Formelsammlung\Rohmat\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2132857"/>
            <a:ext cx="4067943" cy="2353244"/>
          </a:xfrm>
          <a:prstGeom prst="rect">
            <a:avLst/>
          </a:prstGeom>
          <a:noFill/>
        </p:spPr>
      </p:pic>
      <p:pic>
        <p:nvPicPr>
          <p:cNvPr id="1028" name="Picture 4" descr="D:\Studium\6.Semester\Messtechnik II\Formelsammlung\Rohmat\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2060848"/>
            <a:ext cx="4824536" cy="1883466"/>
          </a:xfrm>
          <a:prstGeom prst="rect">
            <a:avLst/>
          </a:prstGeom>
          <a:noFill/>
        </p:spPr>
      </p:pic>
      <p:pic>
        <p:nvPicPr>
          <p:cNvPr id="3" name="Picture 5" descr="D:\Studium\6.Semester\Messtechnik II\Formelsammlung\Rohmat\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499123"/>
            <a:ext cx="1259632" cy="2358878"/>
          </a:xfrm>
          <a:prstGeom prst="rect">
            <a:avLst/>
          </a:prstGeom>
          <a:noFill/>
        </p:spPr>
      </p:pic>
      <p:pic>
        <p:nvPicPr>
          <p:cNvPr id="4" name="Picture 2" descr="D:\Studium\6.Semester\Messtechnik II\Formelsammlung\Rohmat\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293097"/>
            <a:ext cx="2844495" cy="2564904"/>
          </a:xfrm>
          <a:prstGeom prst="rect">
            <a:avLst/>
          </a:prstGeom>
          <a:noFill/>
        </p:spPr>
      </p:pic>
      <p:pic>
        <p:nvPicPr>
          <p:cNvPr id="5" name="Picture 3" descr="D:\Studium\6.Semester\Messtechnik II\Formelsammlung\Rohmat\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620688"/>
            <a:ext cx="1790099" cy="1512168"/>
          </a:xfrm>
          <a:prstGeom prst="rect">
            <a:avLst/>
          </a:prstGeom>
          <a:noFill/>
        </p:spPr>
      </p:pic>
      <p:pic>
        <p:nvPicPr>
          <p:cNvPr id="6" name="Picture 4" descr="D:\Studium\6.Semester\Messtechnik II\Formelsammlung\Rohmat\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1268760"/>
            <a:ext cx="792088" cy="867376"/>
          </a:xfrm>
          <a:prstGeom prst="rect">
            <a:avLst/>
          </a:prstGeom>
          <a:noFill/>
        </p:spPr>
      </p:pic>
      <p:pic>
        <p:nvPicPr>
          <p:cNvPr id="7" name="Picture 5" descr="D:\Studium\6.Semester\Messtechnik II\Formelsammlung\Rohmat\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4293096"/>
            <a:ext cx="1796129" cy="1872208"/>
          </a:xfrm>
          <a:prstGeom prst="rect">
            <a:avLst/>
          </a:prstGeom>
          <a:noFill/>
        </p:spPr>
      </p:pic>
      <p:pic>
        <p:nvPicPr>
          <p:cNvPr id="8" name="Picture 6" descr="D:\Studium\6.Semester\Messtechnik II\Formelsammlung\Rohmat\1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4221088"/>
            <a:ext cx="1419696" cy="1878701"/>
          </a:xfrm>
          <a:prstGeom prst="rect">
            <a:avLst/>
          </a:prstGeom>
          <a:noFill/>
        </p:spPr>
      </p:pic>
      <p:pic>
        <p:nvPicPr>
          <p:cNvPr id="1033" name="Picture 9" descr="D:\Studium\6.Semester\Messtechnik II\Formelsammlung\Rohmat\1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35696" y="1556792"/>
            <a:ext cx="1872208" cy="542895"/>
          </a:xfrm>
          <a:prstGeom prst="rect">
            <a:avLst/>
          </a:prstGeom>
          <a:noFill/>
        </p:spPr>
      </p:pic>
      <p:pic>
        <p:nvPicPr>
          <p:cNvPr id="1034" name="Picture 10" descr="D:\Studium\6.Semester\Messtechnik II\Formelsammlung\Rohmat\2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39752" y="3573017"/>
            <a:ext cx="975692" cy="360040"/>
          </a:xfrm>
          <a:prstGeom prst="rect">
            <a:avLst/>
          </a:prstGeom>
          <a:noFill/>
        </p:spPr>
      </p:pic>
      <p:pic>
        <p:nvPicPr>
          <p:cNvPr id="1035" name="Picture 11" descr="D:\Studium\6.Semester\Messtechnik II\Formelsammlung\Rohmat\2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55776" y="4005064"/>
            <a:ext cx="483567" cy="210512"/>
          </a:xfrm>
          <a:prstGeom prst="rect">
            <a:avLst/>
          </a:prstGeom>
          <a:noFill/>
        </p:spPr>
      </p:pic>
      <p:pic>
        <p:nvPicPr>
          <p:cNvPr id="1036" name="Picture 12" descr="D:\Studium\6.Semester\Messtechnik II\Formelsammlung\Rohmat\2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304" y="4509120"/>
            <a:ext cx="1728192" cy="1591159"/>
          </a:xfrm>
          <a:prstGeom prst="rect">
            <a:avLst/>
          </a:prstGeom>
          <a:noFill/>
        </p:spPr>
      </p:pic>
      <p:pic>
        <p:nvPicPr>
          <p:cNvPr id="1037" name="Picture 13" descr="D:\Studium\6.Semester\Messtechnik II\Formelsammlung\Rohmat\25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3717032"/>
            <a:ext cx="1182281" cy="720080"/>
          </a:xfrm>
          <a:prstGeom prst="rect">
            <a:avLst/>
          </a:prstGeom>
          <a:noFill/>
        </p:spPr>
      </p:pic>
      <p:pic>
        <p:nvPicPr>
          <p:cNvPr id="1042" name="Picture 18" descr="D:\Studium\6.Semester\Messtechnik II\Formelsammlung\Rohmat\33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62516" y="6150862"/>
            <a:ext cx="1481484" cy="707138"/>
          </a:xfrm>
          <a:prstGeom prst="rect">
            <a:avLst/>
          </a:prstGeom>
          <a:noFill/>
        </p:spPr>
      </p:pic>
      <p:pic>
        <p:nvPicPr>
          <p:cNvPr id="1043" name="Picture 19" descr="D:\Studium\6.Semester\Messtechnik II\Formelsammlung\Rohmat\38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75856" y="1772816"/>
            <a:ext cx="1011779" cy="312315"/>
          </a:xfrm>
          <a:prstGeom prst="rect">
            <a:avLst/>
          </a:prstGeom>
          <a:noFill/>
        </p:spPr>
      </p:pic>
      <p:pic>
        <p:nvPicPr>
          <p:cNvPr id="1044" name="Picture 20" descr="D:\Studium\6.Semester\Messtechnik II\Formelsammlung\Rohmat\4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12160" y="6237312"/>
            <a:ext cx="1289546" cy="450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tudium\6.Semester\Messtechnik II\Formelsammlung\Rohma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990908" cy="3645024"/>
          </a:xfrm>
          <a:prstGeom prst="rect">
            <a:avLst/>
          </a:prstGeom>
          <a:noFill/>
        </p:spPr>
      </p:pic>
      <p:pic>
        <p:nvPicPr>
          <p:cNvPr id="2050" name="Picture 2" descr="D:\Studium\6.Semester\Messtechnik II\Formelsammlung\Rohmat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-1"/>
            <a:ext cx="2736304" cy="1943113"/>
          </a:xfrm>
          <a:prstGeom prst="rect">
            <a:avLst/>
          </a:prstGeom>
          <a:noFill/>
        </p:spPr>
      </p:pic>
      <p:pic>
        <p:nvPicPr>
          <p:cNvPr id="2051" name="Picture 3" descr="D:\Studium\6.Semester\Messtechnik II\Formelsammlung\Rohmat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7"/>
            <a:ext cx="1690343" cy="864096"/>
          </a:xfrm>
          <a:prstGeom prst="rect">
            <a:avLst/>
          </a:prstGeom>
          <a:noFill/>
        </p:spPr>
      </p:pic>
      <p:pic>
        <p:nvPicPr>
          <p:cNvPr id="2" name="Picture 4" descr="D:\Studium\6.Semester\Messtechnik II\Formelsammlung\Rohmat\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861048"/>
            <a:ext cx="2535559" cy="2088232"/>
          </a:xfrm>
          <a:prstGeom prst="rect">
            <a:avLst/>
          </a:prstGeom>
          <a:noFill/>
        </p:spPr>
      </p:pic>
      <p:pic>
        <p:nvPicPr>
          <p:cNvPr id="2053" name="Picture 5" descr="D:\Studium\6.Semester\Messtechnik II\Formelsammlung\Rohmat\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1531839" cy="2592288"/>
          </a:xfrm>
          <a:prstGeom prst="rect">
            <a:avLst/>
          </a:prstGeom>
          <a:noFill/>
        </p:spPr>
      </p:pic>
      <p:pic>
        <p:nvPicPr>
          <p:cNvPr id="2054" name="Picture 6" descr="D:\Studium\6.Semester\Messtechnik II\Formelsammlung\Rohmat\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3" y="0"/>
            <a:ext cx="1403648" cy="866044"/>
          </a:xfrm>
          <a:prstGeom prst="rect">
            <a:avLst/>
          </a:prstGeom>
          <a:noFill/>
        </p:spPr>
      </p:pic>
      <p:pic>
        <p:nvPicPr>
          <p:cNvPr id="2055" name="Picture 7" descr="D:\Studium\6.Semester\Messtechnik II\Formelsammlung\Rohmat\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21288"/>
            <a:ext cx="1059018" cy="836712"/>
          </a:xfrm>
          <a:prstGeom prst="rect">
            <a:avLst/>
          </a:prstGeom>
          <a:noFill/>
        </p:spPr>
      </p:pic>
      <p:pic>
        <p:nvPicPr>
          <p:cNvPr id="2057" name="Picture 9" descr="D:\Studium\6.Semester\Messtechnik II\Formelsammlung\Rohmat\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5231" y="6021289"/>
            <a:ext cx="1152381" cy="836712"/>
          </a:xfrm>
          <a:prstGeom prst="rect">
            <a:avLst/>
          </a:prstGeom>
          <a:noFill/>
        </p:spPr>
      </p:pic>
      <p:pic>
        <p:nvPicPr>
          <p:cNvPr id="2058" name="Picture 10" descr="D:\Studium\6.Semester\Messtechnik II\Formelsammlung\Rohmat\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908720"/>
            <a:ext cx="1403648" cy="804370"/>
          </a:xfrm>
          <a:prstGeom prst="rect">
            <a:avLst/>
          </a:prstGeom>
          <a:noFill/>
        </p:spPr>
      </p:pic>
      <p:pic>
        <p:nvPicPr>
          <p:cNvPr id="2059" name="Picture 11" descr="D:\Studium\6.Semester\Messtechnik II\Formelsammlung\Rohmat\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2420888"/>
            <a:ext cx="1626269" cy="1019303"/>
          </a:xfrm>
          <a:prstGeom prst="rect">
            <a:avLst/>
          </a:prstGeom>
          <a:noFill/>
        </p:spPr>
      </p:pic>
      <p:pic>
        <p:nvPicPr>
          <p:cNvPr id="2061" name="Picture 13" descr="D:\Studium\6.Semester\Messtechnik II\Formelsammlung\Rohmat\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1412776"/>
            <a:ext cx="1563077" cy="936104"/>
          </a:xfrm>
          <a:prstGeom prst="rect">
            <a:avLst/>
          </a:prstGeom>
          <a:noFill/>
        </p:spPr>
      </p:pic>
      <p:pic>
        <p:nvPicPr>
          <p:cNvPr id="2062" name="Picture 14" descr="D:\Studium\6.Semester\Messtechnik II\Formelsammlung\Rohmat\3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7" y="1988841"/>
            <a:ext cx="1440159" cy="1550406"/>
          </a:xfrm>
          <a:prstGeom prst="rect">
            <a:avLst/>
          </a:prstGeom>
          <a:noFill/>
        </p:spPr>
      </p:pic>
      <p:pic>
        <p:nvPicPr>
          <p:cNvPr id="2063" name="Picture 15" descr="D:\Studium\6.Semester\Messtechnik II\Formelsammlung\Rohmat\3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5777880"/>
            <a:ext cx="2267676" cy="1080120"/>
          </a:xfrm>
          <a:prstGeom prst="rect">
            <a:avLst/>
          </a:prstGeom>
          <a:noFill/>
        </p:spPr>
      </p:pic>
      <p:pic>
        <p:nvPicPr>
          <p:cNvPr id="2064" name="Picture 16" descr="D:\Studium\6.Semester\Messtechnik II\Formelsammlung\Rohmat\3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3789040"/>
            <a:ext cx="1682105" cy="1919822"/>
          </a:xfrm>
          <a:prstGeom prst="rect">
            <a:avLst/>
          </a:prstGeom>
          <a:noFill/>
        </p:spPr>
      </p:pic>
      <p:pic>
        <p:nvPicPr>
          <p:cNvPr id="2065" name="Picture 17" descr="D:\Studium\6.Semester\Messtechnik II\Formelsammlung\Rohmat\3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9951" y="3789040"/>
            <a:ext cx="1925827" cy="3068960"/>
          </a:xfrm>
          <a:prstGeom prst="rect">
            <a:avLst/>
          </a:prstGeom>
          <a:noFill/>
        </p:spPr>
      </p:pic>
      <p:pic>
        <p:nvPicPr>
          <p:cNvPr id="2066" name="Picture 18" descr="D:\Studium\6.Semester\Messtechnik II\Formelsammlung\Rohmat\3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4368" y="4650241"/>
            <a:ext cx="1159116" cy="1112508"/>
          </a:xfrm>
          <a:prstGeom prst="rect">
            <a:avLst/>
          </a:prstGeom>
          <a:noFill/>
        </p:spPr>
      </p:pic>
      <p:pic>
        <p:nvPicPr>
          <p:cNvPr id="2068" name="Picture 20" descr="D:\Studium\6.Semester\Messtechnik II\Formelsammlung\Rohmat\39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177" y="1988840"/>
            <a:ext cx="1800200" cy="968379"/>
          </a:xfrm>
          <a:prstGeom prst="rect">
            <a:avLst/>
          </a:prstGeom>
          <a:noFill/>
        </p:spPr>
      </p:pic>
      <p:pic>
        <p:nvPicPr>
          <p:cNvPr id="2069" name="Picture 21" descr="D:\Studium\6.Semester\Messtechnik II\Formelsammlung\Rohmat\4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77204" y="1844825"/>
            <a:ext cx="1166796" cy="1080120"/>
          </a:xfrm>
          <a:prstGeom prst="rect">
            <a:avLst/>
          </a:prstGeom>
          <a:noFill/>
        </p:spPr>
      </p:pic>
      <p:pic>
        <p:nvPicPr>
          <p:cNvPr id="2070" name="Picture 22" descr="D:\Studium\6.Semester\Messtechnik II\Formelsammlung\Rohmat\4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31832" y="3789040"/>
            <a:ext cx="1512168" cy="773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Bildschirmpräsentation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juergen</dc:creator>
  <cp:lastModifiedBy>juergen</cp:lastModifiedBy>
  <cp:revision>62</cp:revision>
  <dcterms:created xsi:type="dcterms:W3CDTF">2012-07-03T17:24:05Z</dcterms:created>
  <dcterms:modified xsi:type="dcterms:W3CDTF">2012-07-05T23:01:37Z</dcterms:modified>
</cp:coreProperties>
</file>