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89" r:id="rId2"/>
    <p:sldId id="294" r:id="rId3"/>
    <p:sldId id="295" r:id="rId4"/>
    <p:sldId id="302" r:id="rId5"/>
    <p:sldId id="296" r:id="rId6"/>
    <p:sldId id="299" r:id="rId7"/>
    <p:sldId id="297" r:id="rId8"/>
    <p:sldId id="298" r:id="rId9"/>
    <p:sldId id="30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EE2FA-2B31-4A22-A8EA-233CC74622CF}" type="datetimeFigureOut">
              <a:rPr lang="de-DE" smtClean="0"/>
              <a:pPr/>
              <a:t>22.06.2010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3F5C2-634A-4DB6-9FDD-4D0FF4C82E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DDB69-9BCB-4FED-B8C7-8078DE0CC430}" type="datetimeFigureOut">
              <a:rPr lang="de-DE" smtClean="0"/>
              <a:pPr/>
              <a:t>22.06.2010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7F2FF-52CC-4485-BFB6-2825DB5834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345-DF64-4F50-A24A-AA955C47EE6F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3F4-9B6A-4437-8F67-2D38267CCDB3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FD4-90D1-4DB5-9FA8-C304EA0FE0D3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DE81-E496-45B2-AA0B-E990C2DBEB2D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417B-F2D2-427E-B4C5-BF2967FFB2AA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55B-05F1-45CB-A710-CE4252974460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2E65-0023-4A77-8A45-674AB8E485BC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2C52-B682-4FD1-8558-D3178CEAC65F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A613-5EE6-42B1-8E91-1AE3CDA85A0F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5088-D4B4-4B23-ACF6-93C2C11E9A6A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6C91-32AA-4890-855E-D3934CE20820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CDC0-E2B1-44C6-B4DE-9A475D2630B4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21" name="Textfeld 20"/>
          <p:cNvSpPr txBox="1"/>
          <p:nvPr/>
        </p:nvSpPr>
        <p:spPr>
          <a:xfrm>
            <a:off x="1907704" y="227687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Informatik </a:t>
            </a:r>
            <a:r>
              <a:rPr lang="de-DE" sz="3200" b="1" dirty="0" err="1" smtClean="0"/>
              <a:t>IIa</a:t>
            </a:r>
            <a:r>
              <a:rPr lang="de-DE" sz="3200" b="1" dirty="0" smtClean="0"/>
              <a:t> - Projektarbeit </a:t>
            </a:r>
            <a:endParaRPr lang="de-DE" sz="32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1259632" y="3356992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u="sng" dirty="0" smtClean="0"/>
              <a:t>System zur algebraischen Manipulation von Matrizen</a:t>
            </a:r>
            <a:endParaRPr lang="de-DE" sz="3600" u="sng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1115616" y="1628800"/>
            <a:ext cx="57606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Diese Projektarbeit wurde erstellt von:</a:t>
            </a:r>
          </a:p>
          <a:p>
            <a:endParaRPr lang="de-DE" b="1" dirty="0" smtClean="0"/>
          </a:p>
          <a:p>
            <a:endParaRPr lang="de-DE" b="1" dirty="0" smtClean="0"/>
          </a:p>
          <a:p>
            <a:r>
              <a:rPr lang="de-DE" dirty="0" smtClean="0"/>
              <a:t>		</a:t>
            </a:r>
            <a:r>
              <a:rPr lang="de-DE" b="1" dirty="0" smtClean="0"/>
              <a:t>Jürgen </a:t>
            </a:r>
            <a:r>
              <a:rPr lang="de-DE" b="1" dirty="0" err="1" smtClean="0"/>
              <a:t>Döffinger</a:t>
            </a:r>
            <a:r>
              <a:rPr lang="de-DE" b="1" dirty="0" smtClean="0"/>
              <a:t>	</a:t>
            </a:r>
            <a:r>
              <a:rPr lang="de-DE" dirty="0" err="1" smtClean="0"/>
              <a:t>M.-Nr</a:t>
            </a:r>
            <a:r>
              <a:rPr lang="de-DE" dirty="0" smtClean="0"/>
              <a:t>.: 631551</a:t>
            </a:r>
            <a:endParaRPr lang="de-DE" b="1" dirty="0" smtClean="0"/>
          </a:p>
          <a:p>
            <a:r>
              <a:rPr lang="de-DE" b="1" dirty="0" smtClean="0"/>
              <a:t>		Florian </a:t>
            </a:r>
            <a:r>
              <a:rPr lang="de-DE" b="1" dirty="0" err="1" smtClean="0"/>
              <a:t>Hilbrecht</a:t>
            </a:r>
            <a:r>
              <a:rPr lang="de-DE" b="1" dirty="0" smtClean="0"/>
              <a:t>	</a:t>
            </a:r>
            <a:r>
              <a:rPr lang="de-DE" dirty="0" smtClean="0"/>
              <a:t>M.-</a:t>
            </a:r>
            <a:r>
              <a:rPr lang="de-DE" dirty="0" err="1" smtClean="0"/>
              <a:t>Nr</a:t>
            </a:r>
            <a:r>
              <a:rPr lang="de-DE" dirty="0" smtClean="0"/>
              <a:t>.: 631558</a:t>
            </a:r>
            <a:endParaRPr lang="de-DE" b="1" dirty="0" smtClean="0"/>
          </a:p>
          <a:p>
            <a:r>
              <a:rPr lang="de-DE" b="1" dirty="0" smtClean="0"/>
              <a:t>		Hannes </a:t>
            </a:r>
            <a:r>
              <a:rPr lang="de-DE" b="1" dirty="0" err="1" smtClean="0"/>
              <a:t>Kuschick</a:t>
            </a:r>
            <a:r>
              <a:rPr lang="de-DE" b="1" dirty="0" smtClean="0"/>
              <a:t>	</a:t>
            </a:r>
            <a:r>
              <a:rPr lang="de-DE" dirty="0" smtClean="0"/>
              <a:t>M.-</a:t>
            </a:r>
            <a:r>
              <a:rPr lang="de-DE" dirty="0" err="1" smtClean="0"/>
              <a:t>Nr</a:t>
            </a:r>
            <a:r>
              <a:rPr lang="de-DE" dirty="0" smtClean="0"/>
              <a:t>.: 631552</a:t>
            </a:r>
            <a:endParaRPr lang="de-DE" b="1" dirty="0" smtClean="0"/>
          </a:p>
          <a:p>
            <a:r>
              <a:rPr lang="de-DE" b="1" dirty="0" smtClean="0"/>
              <a:t>		</a:t>
            </a:r>
            <a:r>
              <a:rPr lang="de-DE" b="1" smtClean="0"/>
              <a:t>Christoph </a:t>
            </a:r>
            <a:r>
              <a:rPr lang="de-DE" b="1" smtClean="0"/>
              <a:t>Dieck</a:t>
            </a:r>
            <a:r>
              <a:rPr lang="de-DE" b="1" dirty="0" smtClean="0"/>
              <a:t>	</a:t>
            </a:r>
            <a:r>
              <a:rPr lang="de-DE" dirty="0" err="1" smtClean="0"/>
              <a:t>M.-Nr</a:t>
            </a:r>
            <a:r>
              <a:rPr lang="de-DE" dirty="0" smtClean="0"/>
              <a:t>.: </a:t>
            </a:r>
            <a:r>
              <a:rPr lang="de-DE" dirty="0" smtClean="0"/>
              <a:t>630033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Projektgruppe 1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6012160" y="53732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Jena, 20.06.2010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1268760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Wesentliche Quellen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de-DE" dirty="0" smtClean="0"/>
              <a:t>Bjarne </a:t>
            </a:r>
            <a:r>
              <a:rPr lang="de-DE" dirty="0" err="1" smtClean="0"/>
              <a:t>Stroustrup</a:t>
            </a:r>
            <a:r>
              <a:rPr lang="de-DE" dirty="0" smtClean="0"/>
              <a:t>	Die C++ - Programmiersprache </a:t>
            </a:r>
          </a:p>
          <a:p>
            <a:pPr marL="3086100" lvl="6" indent="-342900"/>
            <a:r>
              <a:rPr lang="de-DE" dirty="0" smtClean="0"/>
              <a:t>ISBN 0-201-70073-5</a:t>
            </a:r>
          </a:p>
          <a:p>
            <a:r>
              <a:rPr lang="de-DE" dirty="0" smtClean="0"/>
              <a:t>			</a:t>
            </a:r>
            <a:r>
              <a:rPr lang="de-DE" dirty="0" err="1" smtClean="0"/>
              <a:t>Addision</a:t>
            </a:r>
            <a:r>
              <a:rPr lang="de-DE" dirty="0" smtClean="0"/>
              <a:t>-Wesley Verlag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</a:t>
            </a:r>
            <a:r>
              <a:rPr lang="en-US" dirty="0" err="1" smtClean="0"/>
              <a:t>Jürgen</a:t>
            </a:r>
            <a:r>
              <a:rPr lang="en-US" dirty="0" smtClean="0"/>
              <a:t> Wolf</a:t>
            </a:r>
            <a:r>
              <a:rPr lang="de-DE" dirty="0" smtClean="0"/>
              <a:t>		C++ von A bis Z – Das umfassende 					Handbuch</a:t>
            </a:r>
          </a:p>
          <a:p>
            <a:r>
              <a:rPr lang="de-DE" dirty="0" smtClean="0"/>
              <a:t>			2. Auflage, 2009</a:t>
            </a:r>
          </a:p>
          <a:p>
            <a:r>
              <a:rPr lang="de-DE" dirty="0" smtClean="0"/>
              <a:t>			ISBN 978-3-8362-1429-2</a:t>
            </a:r>
          </a:p>
          <a:p>
            <a:r>
              <a:rPr lang="de-DE" dirty="0" smtClean="0"/>
              <a:t>			Galileo Press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   Prof. Dr.-Ing. Jack	Fachhochschule Jena</a:t>
            </a:r>
          </a:p>
          <a:p>
            <a:r>
              <a:rPr lang="de-DE" dirty="0" smtClean="0"/>
              <a:t>			Fachbereich Elektrotechnik/Informationstechnik</a:t>
            </a:r>
          </a:p>
          <a:p>
            <a:r>
              <a:rPr lang="de-DE" dirty="0" smtClean="0"/>
              <a:t>			Vorlesungsskripte Informatik </a:t>
            </a:r>
            <a:r>
              <a:rPr lang="de-DE" dirty="0" err="1" smtClean="0"/>
              <a:t>IIa</a:t>
            </a:r>
            <a:endParaRPr lang="de-DE" dirty="0" smtClean="0"/>
          </a:p>
          <a:p>
            <a:r>
              <a:rPr lang="de-DE" dirty="0" smtClean="0"/>
              <a:t> 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148478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Das im folgenden präsentierte Projekt „Matrix“ wurde entsprechend der Aufgabenstellung </a:t>
            </a:r>
          </a:p>
          <a:p>
            <a:r>
              <a:rPr lang="de-DE" b="1" dirty="0" smtClean="0"/>
              <a:t>„System zur algebraischen Manipulation von Matrizen“ </a:t>
            </a:r>
            <a:r>
              <a:rPr lang="de-DE" dirty="0" smtClean="0"/>
              <a:t>realisiert.</a:t>
            </a:r>
          </a:p>
          <a:p>
            <a:endParaRPr lang="de-DE" dirty="0" smtClean="0"/>
          </a:p>
          <a:p>
            <a:r>
              <a:rPr lang="de-DE" dirty="0" smtClean="0"/>
              <a:t>Das Projekt wurde für die geforderten Datentypen durch Template-Klassen (typenlose) umgesetzt.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pic>
        <p:nvPicPr>
          <p:cNvPr id="11" name="Grafik 10" descr="Klassendiagram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908720"/>
            <a:ext cx="4392488" cy="5601618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251520" y="11247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Klassendiagramm:</a:t>
            </a:r>
            <a:endParaRPr lang="de-DE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251520" y="112474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Klassendiagramm</a:t>
            </a:r>
          </a:p>
          <a:p>
            <a:r>
              <a:rPr lang="de-DE" b="1" dirty="0" err="1" smtClean="0"/>
              <a:t>MatrixVector</a:t>
            </a:r>
            <a:endParaRPr lang="de-DE" b="1" dirty="0"/>
          </a:p>
        </p:txBody>
      </p:sp>
      <p:pic>
        <p:nvPicPr>
          <p:cNvPr id="15" name="Grafik 14" descr="MatrixVect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980728"/>
            <a:ext cx="3894919" cy="5472608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539552" y="5157192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MatrixVector</a:t>
            </a:r>
            <a:r>
              <a:rPr lang="de-DE" dirty="0" smtClean="0"/>
              <a:t> greift auf die </a:t>
            </a:r>
            <a:r>
              <a:rPr lang="de-DE" dirty="0" err="1" smtClean="0"/>
              <a:t>MatrixException</a:t>
            </a:r>
            <a:r>
              <a:rPr lang="de-DE" dirty="0" smtClean="0"/>
              <a:t> zur Fehlerausgabe zu.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251520" y="11247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Klasse </a:t>
            </a:r>
            <a:r>
              <a:rPr lang="de-DE" b="1" dirty="0" err="1" smtClean="0"/>
              <a:t>MatrixVector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395536" y="1772816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Klasse </a:t>
            </a:r>
            <a:r>
              <a:rPr lang="de-DE" dirty="0" err="1" smtClean="0"/>
              <a:t>MatrixVector</a:t>
            </a:r>
            <a:r>
              <a:rPr lang="de-DE" dirty="0" smtClean="0"/>
              <a:t> ist eine Template-Klasse (</a:t>
            </a:r>
            <a:r>
              <a:rPr lang="de-DE" dirty="0" err="1" smtClean="0"/>
              <a:t>Typenlos</a:t>
            </a:r>
            <a:r>
              <a:rPr lang="de-DE" dirty="0" smtClean="0"/>
              <a:t>) und enthält die folgenden </a:t>
            </a:r>
            <a:r>
              <a:rPr lang="de-DE" b="1" dirty="0" smtClean="0"/>
              <a:t>Attribute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	</a:t>
            </a:r>
            <a:r>
              <a:rPr lang="de-DE" dirty="0" err="1" smtClean="0"/>
              <a:t>elements</a:t>
            </a:r>
            <a:r>
              <a:rPr lang="de-DE" dirty="0" smtClean="0"/>
              <a:t> 		ist vom Typ </a:t>
            </a:r>
            <a:r>
              <a:rPr lang="de-DE" dirty="0" err="1" smtClean="0"/>
              <a:t>vector</a:t>
            </a:r>
            <a:r>
              <a:rPr lang="de-DE" dirty="0" smtClean="0"/>
              <a:t>&lt;</a:t>
            </a:r>
            <a:r>
              <a:rPr lang="de-DE" dirty="0" err="1" smtClean="0"/>
              <a:t>vector</a:t>
            </a:r>
            <a:r>
              <a:rPr lang="de-DE" dirty="0" smtClean="0"/>
              <a:t>&lt;T&gt;&gt;</a:t>
            </a:r>
          </a:p>
          <a:p>
            <a:r>
              <a:rPr lang="de-DE" dirty="0" smtClean="0"/>
              <a:t>			enthält alle Elemente der Matrix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</a:t>
            </a:r>
            <a:r>
              <a:rPr lang="de-DE" dirty="0" err="1" smtClean="0"/>
              <a:t>rows</a:t>
            </a:r>
            <a:r>
              <a:rPr lang="de-DE" dirty="0" smtClean="0"/>
              <a:t>		entspricht der Zeilenanzahl der Matrix	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</a:t>
            </a:r>
            <a:r>
              <a:rPr lang="de-DE" dirty="0" err="1" smtClean="0"/>
              <a:t>columns</a:t>
            </a:r>
            <a:r>
              <a:rPr lang="de-DE" dirty="0" smtClean="0"/>
              <a:t>		entspricht der Spaltenanzahl der Matrix	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683568" y="1268760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Klasse </a:t>
            </a:r>
            <a:r>
              <a:rPr lang="de-DE" dirty="0" err="1" smtClean="0"/>
              <a:t>MatrixVector</a:t>
            </a:r>
            <a:r>
              <a:rPr lang="de-DE" dirty="0" smtClean="0"/>
              <a:t> enthält 28 </a:t>
            </a:r>
            <a:r>
              <a:rPr lang="de-DE" b="1" dirty="0" smtClean="0"/>
              <a:t>Methoden</a:t>
            </a:r>
            <a:r>
              <a:rPr lang="de-DE" dirty="0" smtClean="0"/>
              <a:t>. Zu den wesentlichsten zählen: 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Überladung des </a:t>
            </a:r>
            <a:r>
              <a:rPr lang="de-DE" dirty="0" err="1" smtClean="0"/>
              <a:t>Shift</a:t>
            </a:r>
            <a:r>
              <a:rPr lang="de-DE" dirty="0" smtClean="0"/>
              <a:t>-Operators  </a:t>
            </a:r>
            <a:r>
              <a:rPr lang="de-DE" b="1" dirty="0" smtClean="0"/>
              <a:t>&gt;&gt;</a:t>
            </a:r>
            <a:r>
              <a:rPr lang="de-DE" dirty="0" smtClean="0"/>
              <a:t>  zur Eingabe einer Matrix.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Überladung des </a:t>
            </a:r>
            <a:r>
              <a:rPr lang="de-DE" dirty="0" err="1" smtClean="0"/>
              <a:t>Shift</a:t>
            </a:r>
            <a:r>
              <a:rPr lang="de-DE" dirty="0" smtClean="0"/>
              <a:t>-Operators  </a:t>
            </a:r>
            <a:r>
              <a:rPr lang="de-DE" b="1" dirty="0" smtClean="0"/>
              <a:t>&lt;&lt;</a:t>
            </a:r>
            <a:r>
              <a:rPr lang="de-DE" dirty="0" smtClean="0"/>
              <a:t>  zur Ausgabe einer Matrix.</a:t>
            </a: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Überladung des Index-Operators  </a:t>
            </a:r>
            <a:r>
              <a:rPr lang="de-DE" b="1" dirty="0" smtClean="0"/>
              <a:t>[] </a:t>
            </a:r>
            <a:r>
              <a:rPr lang="de-DE" dirty="0" smtClean="0"/>
              <a:t> zum Zugriff auf einzelne 	Elemente einer Matrix.</a:t>
            </a:r>
          </a:p>
          <a:p>
            <a:pPr lvl="2"/>
            <a:r>
              <a:rPr lang="de-DE" dirty="0" smtClean="0"/>
              <a:t>Um den </a:t>
            </a:r>
            <a:r>
              <a:rPr lang="de-DE" i="1" dirty="0" smtClean="0"/>
              <a:t>unbefugten</a:t>
            </a:r>
            <a:r>
              <a:rPr lang="de-DE" dirty="0" smtClean="0"/>
              <a:t> </a:t>
            </a:r>
            <a:r>
              <a:rPr lang="de-DE" i="1" dirty="0" smtClean="0"/>
              <a:t>Zugriff</a:t>
            </a:r>
            <a:r>
              <a:rPr lang="de-DE" dirty="0" smtClean="0"/>
              <a:t> auf einzelne Elemente, Zeilen oder Spalten der Klasse </a:t>
            </a:r>
            <a:r>
              <a:rPr lang="de-DE" dirty="0" err="1" smtClean="0"/>
              <a:t>MatrixVector</a:t>
            </a:r>
            <a:r>
              <a:rPr lang="de-DE" dirty="0" smtClean="0"/>
              <a:t> zu verhindern, wurde diese Methode als „private“ deklariert (gekapselt)!</a:t>
            </a:r>
          </a:p>
          <a:p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827584" y="1628800"/>
            <a:ext cx="6840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der </a:t>
            </a:r>
            <a:r>
              <a:rPr lang="de-DE" dirty="0" err="1" smtClean="0"/>
              <a:t>MatrixVector</a:t>
            </a:r>
            <a:r>
              <a:rPr lang="de-DE" dirty="0" smtClean="0"/>
              <a:t> sind neben dem </a:t>
            </a:r>
            <a:r>
              <a:rPr lang="de-DE" dirty="0" err="1" smtClean="0"/>
              <a:t>Copy-Konstruktor</a:t>
            </a:r>
            <a:r>
              <a:rPr lang="de-DE" dirty="0" smtClean="0"/>
              <a:t> auch drei weitere </a:t>
            </a:r>
            <a:r>
              <a:rPr lang="de-DE" b="1" dirty="0" err="1" smtClean="0"/>
              <a:t>Konstruktoren</a:t>
            </a:r>
            <a:r>
              <a:rPr lang="de-DE" dirty="0" smtClean="0"/>
              <a:t>, zur Erstellung einer Matrix definiert.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</a:t>
            </a:r>
            <a:r>
              <a:rPr lang="de-DE" dirty="0" err="1" smtClean="0"/>
              <a:t>Standardkonstruktor</a:t>
            </a:r>
            <a:r>
              <a:rPr lang="de-DE" dirty="0" smtClean="0"/>
              <a:t> </a:t>
            </a:r>
          </a:p>
          <a:p>
            <a:pPr lvl="2"/>
            <a:r>
              <a:rPr lang="de-DE" i="1" u="sng" dirty="0" smtClean="0"/>
              <a:t>ohne</a:t>
            </a:r>
            <a:r>
              <a:rPr lang="de-DE" dirty="0" smtClean="0"/>
              <a:t> Übergabe von Parametern wird automatisch eine 3x3 </a:t>
            </a:r>
          </a:p>
          <a:p>
            <a:pPr lvl="2"/>
            <a:r>
              <a:rPr lang="de-DE" dirty="0" smtClean="0"/>
              <a:t>Matrix erstellt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mit Übergabe </a:t>
            </a:r>
            <a:r>
              <a:rPr lang="de-DE" i="1" u="sng" dirty="0" smtClean="0"/>
              <a:t>eines</a:t>
            </a:r>
            <a:r>
              <a:rPr lang="de-DE" dirty="0" smtClean="0"/>
              <a:t> Parameters wird eine quadratische 	Matrix entsprechend des übergebenen Parameters erstellt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mit Übergabe von</a:t>
            </a:r>
            <a:r>
              <a:rPr lang="de-DE" i="1" dirty="0" smtClean="0"/>
              <a:t> </a:t>
            </a:r>
            <a:r>
              <a:rPr lang="de-DE" i="1" u="sng" dirty="0" smtClean="0"/>
              <a:t>zwei</a:t>
            </a:r>
            <a:r>
              <a:rPr lang="de-DE" dirty="0" smtClean="0"/>
              <a:t> Parametern wird eine Matrix 	entsprechend der übergebenen Parameter erstellt 	(Zeilenanzahl, Spaltenanzahl)</a:t>
            </a:r>
          </a:p>
          <a:p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 err="1" smtClean="0"/>
              <a:t>Konstruktoren</a:t>
            </a:r>
            <a:r>
              <a:rPr lang="de-DE" dirty="0" smtClean="0"/>
              <a:t> rufen jeweils die Funktion </a:t>
            </a:r>
            <a:r>
              <a:rPr lang="de-DE" dirty="0" err="1" smtClean="0"/>
              <a:t>resize</a:t>
            </a:r>
            <a:r>
              <a:rPr lang="de-DE" dirty="0" smtClean="0"/>
              <a:t>() auf.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275</Words>
  <Application>Microsoft Office PowerPoint</Application>
  <PresentationFormat>Bildschirmpräsentation (4:3)</PresentationFormat>
  <Paragraphs>110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</vt:vector>
  </TitlesOfParts>
  <Company>JD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JD</dc:creator>
  <cp:lastModifiedBy>JD</cp:lastModifiedBy>
  <cp:revision>54</cp:revision>
  <cp:lastPrinted>2010-06-22T20:36:09Z</cp:lastPrinted>
  <dcterms:created xsi:type="dcterms:W3CDTF">2010-06-17T15:45:23Z</dcterms:created>
  <dcterms:modified xsi:type="dcterms:W3CDTF">2010-06-22T20:36:09Z</dcterms:modified>
</cp:coreProperties>
</file>