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228-ED9F-4661-B827-3C90354898AE}" type="datetimeFigureOut">
              <a:rPr lang="en-US" smtClean="0"/>
              <a:t>6/21/2010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174E-0F0A-4F4F-AF0C-AC0A685CF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01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228-ED9F-4661-B827-3C90354898AE}" type="datetimeFigureOut">
              <a:rPr lang="en-US" smtClean="0"/>
              <a:t>6/21/2010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174E-0F0A-4F4F-AF0C-AC0A685CF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0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228-ED9F-4661-B827-3C90354898AE}" type="datetimeFigureOut">
              <a:rPr lang="en-US" smtClean="0"/>
              <a:t>6/21/2010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174E-0F0A-4F4F-AF0C-AC0A685CF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6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228-ED9F-4661-B827-3C90354898AE}" type="datetimeFigureOut">
              <a:rPr lang="en-US" smtClean="0"/>
              <a:t>6/21/2010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174E-0F0A-4F4F-AF0C-AC0A685CF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228-ED9F-4661-B827-3C90354898AE}" type="datetimeFigureOut">
              <a:rPr lang="en-US" smtClean="0"/>
              <a:t>6/21/2010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174E-0F0A-4F4F-AF0C-AC0A685CF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9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228-ED9F-4661-B827-3C90354898AE}" type="datetimeFigureOut">
              <a:rPr lang="en-US" smtClean="0"/>
              <a:t>6/21/2010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174E-0F0A-4F4F-AF0C-AC0A685CF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9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228-ED9F-4661-B827-3C90354898AE}" type="datetimeFigureOut">
              <a:rPr lang="en-US" smtClean="0"/>
              <a:t>6/21/2010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174E-0F0A-4F4F-AF0C-AC0A685CF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228-ED9F-4661-B827-3C90354898AE}" type="datetimeFigureOut">
              <a:rPr lang="en-US" smtClean="0"/>
              <a:t>6/21/2010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174E-0F0A-4F4F-AF0C-AC0A685CF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5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228-ED9F-4661-B827-3C90354898AE}" type="datetimeFigureOut">
              <a:rPr lang="en-US" smtClean="0"/>
              <a:t>6/21/2010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174E-0F0A-4F4F-AF0C-AC0A685CF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6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228-ED9F-4661-B827-3C90354898AE}" type="datetimeFigureOut">
              <a:rPr lang="en-US" smtClean="0"/>
              <a:t>6/21/2010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174E-0F0A-4F4F-AF0C-AC0A685CF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2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228-ED9F-4661-B827-3C90354898AE}" type="datetimeFigureOut">
              <a:rPr lang="en-US" smtClean="0"/>
              <a:t>6/21/2010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174E-0F0A-4F4F-AF0C-AC0A685CF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8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D3228-ED9F-4661-B827-3C90354898AE}" type="datetimeFigureOut">
              <a:rPr lang="en-US" smtClean="0"/>
              <a:t>6/21/2010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8174E-0F0A-4F4F-AF0C-AC0A685CF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3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Klasse </a:t>
            </a:r>
            <a:r>
              <a:rPr lang="de-DE" dirty="0" err="1" smtClean="0"/>
              <a:t>MatrixMath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7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Die Klasse </a:t>
            </a:r>
            <a:r>
              <a:rPr lang="de-DE" dirty="0" err="1" smtClean="0"/>
              <a:t>MatrixMath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Funktionen:</a:t>
            </a:r>
          </a:p>
          <a:p>
            <a:r>
              <a:rPr lang="de-DE" dirty="0" smtClean="0"/>
              <a:t>Berechnung der Determinante</a:t>
            </a:r>
          </a:p>
          <a:p>
            <a:r>
              <a:rPr lang="de-DE" dirty="0" err="1" smtClean="0"/>
              <a:t>Adjunkte</a:t>
            </a:r>
            <a:r>
              <a:rPr lang="de-DE" dirty="0" smtClean="0"/>
              <a:t> einer Matrix</a:t>
            </a:r>
          </a:p>
          <a:p>
            <a:r>
              <a:rPr lang="de-DE" dirty="0" smtClean="0"/>
              <a:t>Inverse einer Matrix</a:t>
            </a:r>
          </a:p>
          <a:p>
            <a:r>
              <a:rPr lang="de-DE" dirty="0" smtClean="0"/>
              <a:t>Transponieren einer Matrix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75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Berechnung einer Determinante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Möglichkeiten:</a:t>
            </a:r>
          </a:p>
          <a:p>
            <a:r>
              <a:rPr lang="de-DE" dirty="0" smtClean="0"/>
              <a:t>Leibniz-Formel</a:t>
            </a:r>
          </a:p>
          <a:p>
            <a:r>
              <a:rPr lang="en-US" dirty="0" err="1" smtClean="0"/>
              <a:t>Laplacescher</a:t>
            </a:r>
            <a:r>
              <a:rPr lang="en-US" dirty="0" smtClean="0"/>
              <a:t> </a:t>
            </a:r>
            <a:r>
              <a:rPr lang="en-US" dirty="0" err="1" smtClean="0"/>
              <a:t>Entwicklungssatz</a:t>
            </a:r>
            <a:endParaRPr lang="en-US" dirty="0" smtClean="0"/>
          </a:p>
          <a:p>
            <a:r>
              <a:rPr lang="en-US" dirty="0" err="1" smtClean="0"/>
              <a:t>Gauß-Algorithmus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094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Effizienz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                                Zeit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feil nach rechts 3"/>
          <p:cNvSpPr/>
          <p:nvPr/>
        </p:nvSpPr>
        <p:spPr>
          <a:xfrm>
            <a:off x="899592" y="2030463"/>
            <a:ext cx="6120680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Leibniz-Formel</a:t>
            </a:r>
            <a:endParaRPr lang="de-DE" dirty="0" smtClean="0"/>
          </a:p>
        </p:txBody>
      </p:sp>
      <p:sp>
        <p:nvSpPr>
          <p:cNvPr id="5" name="Pfeil nach rechts 4"/>
          <p:cNvSpPr/>
          <p:nvPr/>
        </p:nvSpPr>
        <p:spPr>
          <a:xfrm>
            <a:off x="899592" y="2750543"/>
            <a:ext cx="3984943" cy="86409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Laplacescher</a:t>
            </a:r>
            <a:r>
              <a:rPr lang="en-US" dirty="0" smtClean="0"/>
              <a:t> </a:t>
            </a:r>
            <a:r>
              <a:rPr lang="en-US" dirty="0" err="1" smtClean="0"/>
              <a:t>Entwicklungssatz</a:t>
            </a:r>
            <a:endParaRPr lang="en-US" dirty="0" smtClean="0"/>
          </a:p>
        </p:txBody>
      </p:sp>
      <p:sp>
        <p:nvSpPr>
          <p:cNvPr id="6" name="Pfeil nach rechts 5"/>
          <p:cNvSpPr/>
          <p:nvPr/>
        </p:nvSpPr>
        <p:spPr>
          <a:xfrm>
            <a:off x="899592" y="3470623"/>
            <a:ext cx="2282228" cy="86409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Gauß-Algorithmus</a:t>
            </a:r>
            <a:endParaRPr lang="en-US" dirty="0" smtClean="0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683568" y="5085184"/>
            <a:ext cx="70567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49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Gauß-Algorithmus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sz="6000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de-DE" sz="6000" b="0" i="1" smtClean="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2</m:t>
                            </m:r>
                          </m:e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2</m:t>
                            </m:r>
                          </m:e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2</m:t>
                            </m:r>
                          </m:e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2</m:t>
                            </m:r>
                          </m:e>
                        </m:mr>
                      </m:m>
                    </m:oMath>
                  </m:oMathPara>
                </a14:m>
                <a:endParaRPr lang="en-US" sz="60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Nach rechts gekrümmter Pfeil 16"/>
          <p:cNvSpPr/>
          <p:nvPr/>
        </p:nvSpPr>
        <p:spPr>
          <a:xfrm>
            <a:off x="2781942" y="1988840"/>
            <a:ext cx="360040" cy="86409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920101" y="2279021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2/1=2</a:t>
            </a:r>
            <a:endParaRPr lang="en-US" dirty="0"/>
          </a:p>
        </p:txBody>
      </p:sp>
      <p:sp>
        <p:nvSpPr>
          <p:cNvPr id="19" name="Nach links gekrümmter Pfeil 18"/>
          <p:cNvSpPr/>
          <p:nvPr/>
        </p:nvSpPr>
        <p:spPr>
          <a:xfrm>
            <a:off x="3635896" y="2148068"/>
            <a:ext cx="432048" cy="720080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4796341" y="1778775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2-2*2</a:t>
            </a:r>
            <a:endParaRPr lang="en-US" dirty="0"/>
          </a:p>
        </p:txBody>
      </p:sp>
      <p:sp>
        <p:nvSpPr>
          <p:cNvPr id="21" name="Nach links gekrümmter Pfeil 20"/>
          <p:cNvSpPr/>
          <p:nvPr/>
        </p:nvSpPr>
        <p:spPr>
          <a:xfrm>
            <a:off x="4788024" y="2148107"/>
            <a:ext cx="432048" cy="720080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Nach links gekrümmter Pfeil 21"/>
          <p:cNvSpPr/>
          <p:nvPr/>
        </p:nvSpPr>
        <p:spPr>
          <a:xfrm>
            <a:off x="6012160" y="2148107"/>
            <a:ext cx="432048" cy="720080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3635896" y="1772959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2-1*2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6012160" y="1744381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  <a:r>
              <a:rPr lang="de-DE" dirty="0" smtClean="0"/>
              <a:t>-2*2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2069756" y="4996735"/>
                <a:ext cx="1617558" cy="824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1.5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756" y="4996735"/>
                <a:ext cx="1617558" cy="82496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Pfeil nach rechts 26"/>
          <p:cNvSpPr/>
          <p:nvPr/>
        </p:nvSpPr>
        <p:spPr>
          <a:xfrm>
            <a:off x="3860439" y="5229200"/>
            <a:ext cx="1236533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feld 27"/>
          <p:cNvSpPr txBox="1"/>
          <p:nvPr/>
        </p:nvSpPr>
        <p:spPr>
          <a:xfrm>
            <a:off x="5220072" y="5409220"/>
            <a:ext cx="210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Det</a:t>
            </a:r>
            <a:r>
              <a:rPr lang="de-DE" dirty="0" smtClean="0"/>
              <a:t>(A)=1*-2*1.5=-3</a:t>
            </a:r>
            <a:endParaRPr lang="en-US" dirty="0"/>
          </a:p>
        </p:txBody>
      </p:sp>
      <p:sp>
        <p:nvSpPr>
          <p:cNvPr id="29" name="Nach rechts gekrümmter Pfeil 28"/>
          <p:cNvSpPr/>
          <p:nvPr/>
        </p:nvSpPr>
        <p:spPr>
          <a:xfrm>
            <a:off x="692942" y="2868187"/>
            <a:ext cx="1329369" cy="2910365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8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Berechnung der Inversen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Möglichkeiten:</a:t>
            </a:r>
          </a:p>
          <a:p>
            <a:r>
              <a:rPr lang="en-US" dirty="0" err="1" smtClean="0"/>
              <a:t>Laplacescher</a:t>
            </a:r>
            <a:r>
              <a:rPr lang="en-US" dirty="0" smtClean="0"/>
              <a:t> </a:t>
            </a:r>
            <a:r>
              <a:rPr lang="en-US" dirty="0" err="1" smtClean="0"/>
              <a:t>Entwicklungssatz</a:t>
            </a:r>
            <a:endParaRPr lang="en-US" dirty="0" smtClean="0"/>
          </a:p>
          <a:p>
            <a:r>
              <a:rPr lang="en-US" dirty="0" err="1" smtClean="0"/>
              <a:t>Gauß-Algorithmus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Effizienz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                              Zeit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6" name="Pfeil nach rechts 15"/>
          <p:cNvSpPr/>
          <p:nvPr/>
        </p:nvSpPr>
        <p:spPr>
          <a:xfrm>
            <a:off x="899592" y="2750543"/>
            <a:ext cx="3984943" cy="86409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Laplacescher</a:t>
            </a:r>
            <a:r>
              <a:rPr lang="en-US" dirty="0" smtClean="0"/>
              <a:t> </a:t>
            </a:r>
            <a:r>
              <a:rPr lang="en-US" dirty="0" err="1" smtClean="0"/>
              <a:t>Entwicklungssatz</a:t>
            </a:r>
            <a:endParaRPr lang="en-US" dirty="0" smtClean="0"/>
          </a:p>
        </p:txBody>
      </p:sp>
      <p:sp>
        <p:nvSpPr>
          <p:cNvPr id="17" name="Pfeil nach rechts 16"/>
          <p:cNvSpPr/>
          <p:nvPr/>
        </p:nvSpPr>
        <p:spPr>
          <a:xfrm>
            <a:off x="899592" y="3470623"/>
            <a:ext cx="2376264" cy="86409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Gauß-Algorithmus</a:t>
            </a:r>
            <a:endParaRPr lang="en-US" dirty="0" smtClean="0"/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683568" y="5085184"/>
            <a:ext cx="70567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04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Laplacescher</a:t>
            </a:r>
            <a:r>
              <a:rPr lang="en-US" dirty="0" smtClean="0"/>
              <a:t> </a:t>
            </a:r>
            <a:r>
              <a:rPr lang="en-US" dirty="0" err="1" smtClean="0"/>
              <a:t>Entwicklungssatz</a:t>
            </a:r>
            <a:endParaRPr lang="en-US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sz="6000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de-DE" sz="6000" b="0" i="1" smtClean="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2</m:t>
                            </m:r>
                          </m:e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2</m:t>
                            </m:r>
                          </m:e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2</m:t>
                            </m:r>
                          </m:e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de-DE" sz="6000" b="0" i="1" smtClean="0">
                                <a:latin typeface="Cambria Math"/>
                              </a:rPr>
                              <m:t>2</m:t>
                            </m:r>
                          </m:e>
                        </m:mr>
                      </m:m>
                    </m:oMath>
                  </m:oMathPara>
                </a14:m>
                <a:endParaRPr lang="en-US" sz="60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 Verbindung 4"/>
          <p:cNvCxnSpPr/>
          <p:nvPr/>
        </p:nvCxnSpPr>
        <p:spPr>
          <a:xfrm>
            <a:off x="3387334" y="1988840"/>
            <a:ext cx="0" cy="201622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3372244" y="1988840"/>
            <a:ext cx="24959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Pfeil nach rechts 9"/>
          <p:cNvSpPr/>
          <p:nvPr/>
        </p:nvSpPr>
        <p:spPr>
          <a:xfrm>
            <a:off x="6300192" y="3613666"/>
            <a:ext cx="720080" cy="2880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feld 10"/>
          <p:cNvSpPr txBox="1"/>
          <p:nvPr/>
        </p:nvSpPr>
        <p:spPr>
          <a:xfrm>
            <a:off x="7164288" y="3573016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2*2-1*1=3</a:t>
            </a:r>
            <a:endParaRPr lang="en-US" dirty="0"/>
          </a:p>
        </p:txBody>
      </p:sp>
      <p:sp>
        <p:nvSpPr>
          <p:cNvPr id="12" name="Nach rechts gekrümmter Pfeil 11"/>
          <p:cNvSpPr/>
          <p:nvPr/>
        </p:nvSpPr>
        <p:spPr>
          <a:xfrm>
            <a:off x="467544" y="3740035"/>
            <a:ext cx="1296144" cy="197557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hteck 12"/>
              <p:cNvSpPr/>
              <p:nvPr/>
            </p:nvSpPr>
            <p:spPr>
              <a:xfrm>
                <a:off x="1763688" y="5013176"/>
                <a:ext cx="1790683" cy="824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de-DE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de-DE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013176"/>
                <a:ext cx="1790683" cy="82496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eck 13"/>
              <p:cNvSpPr/>
              <p:nvPr/>
            </p:nvSpPr>
            <p:spPr>
              <a:xfrm>
                <a:off x="4355976" y="5013176"/>
                <a:ext cx="1994264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/>
                          </a:rPr>
                          <m:t>3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de-DE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de-DE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13176"/>
                <a:ext cx="1994264" cy="824906"/>
              </a:xfrm>
              <a:prstGeom prst="rect">
                <a:avLst/>
              </a:prstGeom>
              <a:blipFill rotWithShape="1">
                <a:blip r:embed="rId4"/>
                <a:stretch>
                  <a:fillRect l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/>
          <p:cNvSpPr txBox="1"/>
          <p:nvPr/>
        </p:nvSpPr>
        <p:spPr>
          <a:xfrm>
            <a:off x="611560" y="3244334"/>
            <a:ext cx="1507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transponieren</a:t>
            </a:r>
            <a:endParaRPr lang="en-US" dirty="0"/>
          </a:p>
        </p:txBody>
      </p:sp>
      <p:sp>
        <p:nvSpPr>
          <p:cNvPr id="17" name="Pfeil nach rechts 16"/>
          <p:cNvSpPr/>
          <p:nvPr/>
        </p:nvSpPr>
        <p:spPr>
          <a:xfrm>
            <a:off x="3554371" y="528164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feil nach rechts 17"/>
          <p:cNvSpPr/>
          <p:nvPr/>
        </p:nvSpPr>
        <p:spPr>
          <a:xfrm>
            <a:off x="6325142" y="5281613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hteck 18"/>
              <p:cNvSpPr/>
              <p:nvPr/>
            </p:nvSpPr>
            <p:spPr>
              <a:xfrm>
                <a:off x="7164287" y="4723609"/>
                <a:ext cx="1841851" cy="1404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de-DE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de-DE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DE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de-DE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7" y="4723609"/>
                <a:ext cx="1841851" cy="140403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464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Bildschirmpräsentation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Klasse MatrixMath</vt:lpstr>
      <vt:lpstr>Die Klasse MatrixMath</vt:lpstr>
      <vt:lpstr>Berechnung einer Determinante</vt:lpstr>
      <vt:lpstr>Effizienz</vt:lpstr>
      <vt:lpstr>Gauß-Algorithmus</vt:lpstr>
      <vt:lpstr>Berechnung der Inversen</vt:lpstr>
      <vt:lpstr>Effizienz</vt:lpstr>
      <vt:lpstr>Laplacescher Entwicklungssatz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Klasse MatrixMath</dc:title>
  <dc:creator>Jenuser</dc:creator>
  <cp:lastModifiedBy>Jenuser</cp:lastModifiedBy>
  <cp:revision>10</cp:revision>
  <dcterms:created xsi:type="dcterms:W3CDTF">2010-06-21T18:58:57Z</dcterms:created>
  <dcterms:modified xsi:type="dcterms:W3CDTF">2010-06-21T21:19:24Z</dcterms:modified>
</cp:coreProperties>
</file>